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6858000" cx="9144000"/>
  <p:notesSz cx="6858000" cy="9144000"/>
  <p:embeddedFontLst>
    <p:embeddedFont>
      <p:font typeface="Candara"/>
      <p:regular r:id="rId19"/>
      <p:bold r:id="rId20"/>
      <p:italic r:id="rId21"/>
      <p:boldItalic r:id="rId22"/>
    </p:embeddedFont>
    <p:embeddedFont>
      <p:font typeface="PT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8A06817-3855-4E4C-ADD8-FF964A813C85}">
  <a:tblStyle styleId="{28A06817-3855-4E4C-ADD8-FF964A813C8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ndara-bold.fntdata"/><Relationship Id="rId22" Type="http://schemas.openxmlformats.org/officeDocument/2006/relationships/font" Target="fonts/Candara-boldItalic.fntdata"/><Relationship Id="rId21" Type="http://schemas.openxmlformats.org/officeDocument/2006/relationships/font" Target="fonts/Candara-italic.fntdata"/><Relationship Id="rId24" Type="http://schemas.openxmlformats.org/officeDocument/2006/relationships/font" Target="fonts/PTSans-bold.fntdata"/><Relationship Id="rId23" Type="http://schemas.openxmlformats.org/officeDocument/2006/relationships/font" Target="fonts/PT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TSans-boldItalic.fntdata"/><Relationship Id="rId25" Type="http://schemas.openxmlformats.org/officeDocument/2006/relationships/font" Target="fonts/PT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Candara-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Creando Trigger asociado a Sentencias DDL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Los triggers asociados sobre eventos de Sistema pueden ser definidos a nivel de Base de Datos o Esquema.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Los triggers asociados a sentencias DDL, o de un usuario que se conecta o desconecta también pueden ser definido a nivel de Base de Datos o Esquema.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Un trigger definido a nivel de Base de Datos se dispara para todos los usuarios.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Un trigger definido a nivel de esquema o tabla se gatilla sólo cuando el evento que lo activa involucra al esquema o la tabla.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Los eventos que pueden causar que un trigger se active:</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Evento de usuario:</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CREATE, ALTER o DROP.</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Un usuario inicia sesión en la base de datos  (AFTER LOGON).</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Un usuario cierra la sesión en la base de datos (BEFORE LOGOFF).</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Evento de Base de Datos o Sistema:</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La base de datos se ha abierto (AFTER STARTUP)</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La base de datos se ha cerrado normalmente (BEFORE SHUTDOWN)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Se ha producido un error Oracle (AFTER SERVERERROR)</a:t>
            </a:r>
            <a:r>
              <a:rPr lang="es-MX"/>
              <a:t> </a:t>
            </a:r>
            <a:endParaRPr/>
          </a:p>
        </p:txBody>
      </p:sp>
      <p:sp>
        <p:nvSpPr>
          <p:cNvPr id="217" name="Google Shape;21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Creando Trigger asociado a Eventos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Se pueden crear triggers asociados a los eventos AFTER LOGON, BEFORE LOGOFF y AFTER SERVERERROR sobre la Base de Datos o esquema. Los eventos AFTER STARTUP y BEFORE SHUTDOWN sólo se asocian a la Base de Datos.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ejemplo, El</a:t>
            </a:r>
            <a:r>
              <a:rPr b="1" lang="es-MX" sz="1200">
                <a:solidFill>
                  <a:schemeClr val="dk1"/>
                </a:solidFill>
                <a:latin typeface="Calibri"/>
                <a:ea typeface="Calibri"/>
                <a:cs typeface="Calibri"/>
                <a:sym typeface="Calibri"/>
              </a:rPr>
              <a:t> trigger trg_logon</a:t>
            </a:r>
            <a:r>
              <a:rPr lang="es-MX" sz="1200">
                <a:solidFill>
                  <a:schemeClr val="dk1"/>
                </a:solidFill>
                <a:latin typeface="Calibri"/>
                <a:ea typeface="Calibri"/>
                <a:cs typeface="Calibri"/>
                <a:sym typeface="Calibri"/>
              </a:rPr>
              <a:t>,</a:t>
            </a:r>
            <a:r>
              <a:rPr b="1" lang="es-MX" sz="1200">
                <a:solidFill>
                  <a:schemeClr val="dk1"/>
                </a:solidFill>
                <a:latin typeface="Calibri"/>
                <a:ea typeface="Calibri"/>
                <a:cs typeface="Calibri"/>
                <a:sym typeface="Calibri"/>
              </a:rPr>
              <a:t> </a:t>
            </a:r>
            <a:r>
              <a:rPr lang="es-MX" sz="1200">
                <a:solidFill>
                  <a:schemeClr val="dk1"/>
                </a:solidFill>
                <a:latin typeface="Calibri"/>
                <a:ea typeface="Calibri"/>
                <a:cs typeface="Calibri"/>
                <a:sym typeface="Calibri"/>
              </a:rPr>
              <a:t>se ejecutará después de que un usuario se conecte al esquema en donde se creó el trigger. Se insertará en la tabla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log_tri_tabla el nombre de usuario de base de datos, la fecha en que se conectó y el mensaje de Loggin on. </a:t>
            </a:r>
            <a:endParaRPr/>
          </a:p>
        </p:txBody>
      </p:sp>
      <p:sp>
        <p:nvSpPr>
          <p:cNvPr id="224" name="Google Shape;22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Obteniendo Información de Triggers desde el Diccionario de Datos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La información relacionada a los triggers se encuentra en las siguientes vistas del Diccionario de Datos: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USER_OBJECTS: </a:t>
            </a:r>
            <a:r>
              <a:rPr lang="es-MX" sz="1200">
                <a:solidFill>
                  <a:schemeClr val="dk1"/>
                </a:solidFill>
                <a:latin typeface="Calibri"/>
                <a:ea typeface="Calibri"/>
                <a:cs typeface="Calibri"/>
                <a:sym typeface="Calibri"/>
              </a:rPr>
              <a:t>información de todos los objetos que pertenecen al usuario.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USER_TRIGGERS: </a:t>
            </a:r>
            <a:r>
              <a:rPr lang="es-MX" sz="1200">
                <a:solidFill>
                  <a:schemeClr val="dk1"/>
                </a:solidFill>
                <a:latin typeface="Calibri"/>
                <a:ea typeface="Calibri"/>
                <a:cs typeface="Calibri"/>
                <a:sym typeface="Calibri"/>
              </a:rPr>
              <a:t>información detallada del trigger como  su nombre, tipo, evento que lo gatilla, tabla sobre la cual se crea y cuerpo del trigger.</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USER_ERRORS: </a:t>
            </a:r>
            <a:r>
              <a:rPr lang="es-MX" sz="1200">
                <a:solidFill>
                  <a:schemeClr val="dk1"/>
                </a:solidFill>
                <a:latin typeface="Calibri"/>
                <a:ea typeface="Calibri"/>
                <a:cs typeface="Calibri"/>
                <a:sym typeface="Calibri"/>
              </a:rPr>
              <a:t>errores de sintaxis PL/SQL (compilación) del trigger</a:t>
            </a:r>
            <a:r>
              <a:rPr b="1" lang="es-MX" sz="1200">
                <a:solidFill>
                  <a:schemeClr val="dk1"/>
                </a:solidFill>
                <a:latin typeface="Calibri"/>
                <a:ea typeface="Calibri"/>
                <a:cs typeface="Calibri"/>
                <a:sym typeface="Calibri"/>
              </a:rPr>
              <a:t>.</a:t>
            </a:r>
            <a:r>
              <a:rPr lang="es-MX"/>
              <a:t> </a:t>
            </a:r>
            <a:endParaRPr/>
          </a:p>
        </p:txBody>
      </p:sp>
      <p:sp>
        <p:nvSpPr>
          <p:cNvPr id="231" name="Google Shape;2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Tablas Mutantes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Leer y escribir datos usando triggers está sujeto a ciertas reglas. Las restricciones sólo se aplican a triggers a nivel de filas, a menos que el trigger a nivel de sentencia se haya gatillado como resultado de ON DELETE CASCADE.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Una tabla es mutante si:</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Está siendo modificada actualmente por una sentencia DML (INSERT, UPDATE ó DELETE).</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Está siendo leída por Oracle para forzar que se cumpla la regla de integridad referencial.</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Está siendo actualizada para cumplir una restricción con ON DELETE CASCADE.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Las sentencias SQL escritas en el cuerpo del trigger tienen dos Restricciones: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NO PUEDEN Leer o Modificar ninguna Tabla Mutante de la sentencia que provoca el disparo.</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NO PUEDEN Modificar las columnas de PK, única o FK de una Tabla Padre a las que hace referencia la tabla del trigger, aunque Sí pueden modificarse las otras columnas.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ejemplo, el trigger trg_check_salary  (1) se activa al actualizar la columna salary de tabla employees. Valida que el nuevo salario a actualizar esté entre el salario mínimo y máximo según el trabajo que posee el empleado. Si no está entre ambos rangos se genera una excepción. Al actualizar el salario del empleado con apellido Stiles (2) se activará el trigger check_salary creado anteriormente. Debido a que en el cuerpo del trigger se efectúa una sentencia SELECT sobre la misma tabla en la cual se ejecuta la sentencia UPDATE (employees) el error que se producirá es de tabla Mutante</a:t>
            </a:r>
            <a:r>
              <a:rPr lang="es-MX"/>
              <a:t> </a:t>
            </a:r>
            <a:endParaRPr/>
          </a:p>
        </p:txBody>
      </p:sp>
      <p:sp>
        <p:nvSpPr>
          <p:cNvPr id="168" name="Google Shape;16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Trigger INSTEAD OF</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El trigger INSTEAD OF anula la sentencia DML que disparó al trigger. Se ejecuta en lugar de esa sentencia DML (ni antes ni después de ella).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INSTEAD OF sólo se define sobre vistas y es útil si se intenta modificar una vista no actualizable.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Este trigger es usado para realizar una operación de  INSERT, UPDATE o DELETE directamente sobre las tablas que son parte de la vista.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Debe ser definitivo a Nivel de Fila y se declara usando INSTEAD OF en lugar de BEFORE/AFTER. </a:t>
            </a:r>
            <a:endParaRPr/>
          </a:p>
        </p:txBody>
      </p:sp>
      <p:sp>
        <p:nvSpPr>
          <p:cNvPr id="175" name="Google Shape;17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Trigger INSTEAD OF</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ejemplo, el trigger TRG_NUEVO_EMP_DEPT se ejecutará cuando se inserte o elimine un empleado en la vista v_detalle_emp o cuando se actualice el salario en la misma vista.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Para crear el trigger INSTEAD OF primero se deben crear los siguientes objetos: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CREATE TABLE datos_emps AS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SELECT employee_id,last_name,salary,department_id</a:t>
            </a:r>
            <a:br>
              <a:rPr lang="es-MX" sz="1200">
                <a:solidFill>
                  <a:schemeClr val="dk1"/>
                </a:solidFill>
                <a:latin typeface="Calibri"/>
                <a:ea typeface="Calibri"/>
                <a:cs typeface="Calibri"/>
                <a:sym typeface="Calibri"/>
              </a:rPr>
            </a:br>
            <a:r>
              <a:rPr lang="es-MX" sz="1200">
                <a:solidFill>
                  <a:schemeClr val="dk1"/>
                </a:solidFill>
                <a:latin typeface="Calibri"/>
                <a:ea typeface="Calibri"/>
                <a:cs typeface="Calibri"/>
                <a:sym typeface="Calibri"/>
              </a:rPr>
              <a:t> FROM employees;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CREATE TABLE salarios_por_depto AS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SELECT d.department_id,d.department_name, sum(e.salary) dept_sal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FROM employees e JOIN departments d</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ON (e.department_id = d.department_id)</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GROUP BY d.department_id,d.department_name;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CREATE OR REPLACE VIEW v_detalle_emps AS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SELECT e.employee_id, e.last_name, e.salary, e.department_id, d.department_name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FROM employees e, departments d</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WHERE e.department_id = d.department_id; </a:t>
            </a:r>
            <a:endParaRPr/>
          </a:p>
        </p:txBody>
      </p:sp>
      <p:sp>
        <p:nvSpPr>
          <p:cNvPr id="182" name="Google Shape;18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Estado de un Trigger</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Un trigger está en cualquiera de los siguientes modos: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Activado: El trigger ejecuta su acción si se emite una sentencia que los gatilla y la restricción (si la hubiera) se evalúa como true.</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Desactivado: El trigger no ejecuta su acción incluso si se emite una sentencia que gatille la ejecución del trigger y la restricción (si la hubiera) se evaluara como true.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Antes de Oracle Database 11g, si se creaba un trigger cuyo cuerpo tenía un error de compilación PL/SQL,  la sentencia DML efectuada sobre la tabla fallaba.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Oracle Database 11g, se puede crear un trigger deshabilitado y luego activarlo cuando se sabe que va a ser compilado con éxito. </a:t>
            </a:r>
            <a:endParaRPr/>
          </a:p>
        </p:txBody>
      </p:sp>
      <p:sp>
        <p:nvSpPr>
          <p:cNvPr id="189" name="Google Shape;18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Uso de sentencia CALL en Triggers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Una sentencia CALL permite llamar a un procedimiento almacenado. El procedimiento puede ser implementado en PL/SQL, C o Java.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llamada puede referenciar los atributos del trigger :NEW y :OLD como parámetros. </a:t>
            </a:r>
            <a:endParaRPr/>
          </a:p>
        </p:txBody>
      </p:sp>
      <p:sp>
        <p:nvSpPr>
          <p:cNvPr id="196" name="Google Shape;19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ejemplo, el trigger trg_check_salario se ejecutará antes de actualizar la columna salary de la tabla employees y ejecutará el procedimiento sp_aumentar_salario si el trabajo del empleado al cual se le actualizará el salario es distinto de AD_PRES. El procedimiento por su parte chequea que el salario ingresado como parámetro no puede ser mayor a 20000. </a:t>
            </a:r>
            <a:endParaRPr/>
          </a:p>
        </p:txBody>
      </p:sp>
      <p:sp>
        <p:nvSpPr>
          <p:cNvPr id="203" name="Google Shape;20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Manejando Trigger con Sentencias ALTER y DROP</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Un trigger DDL sólo se gatilla si el objeto que está siendo creado es un cluster, función, índice, package, procedimiento, rol, secuencia, sinónimo, tabla, tablespaces, trigger, tipo, vista o usuario.</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En la sintaxis: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i="1" lang="es-MX" sz="1200">
                <a:solidFill>
                  <a:schemeClr val="dk1"/>
                </a:solidFill>
                <a:latin typeface="Calibri"/>
                <a:ea typeface="Calibri"/>
                <a:cs typeface="Calibri"/>
                <a:sym typeface="Calibri"/>
              </a:rPr>
              <a:t>evento ddl </a:t>
            </a:r>
            <a:r>
              <a:rPr lang="es-MX" sz="12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CREATE: hace que el servidor Oracle active el trigger siempre que una sentencia CREATE agregue un nuevo objeto de Base de Datos al diccionario.</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ALTER: hace que el servidor Oracle active el trigger siempre que una sentencia ALTER modifique un objeto de Base de Datos en el diccionario de datos.</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DROP: hace que el servidor Oracle active el trigger siempre que una sentencia DROP elimine un objeto de Base de Datos en el diccionario de datos.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ejemplo, antes de efectuar un drop de un objeto de la base de datos, el trigger trg_drop_bd insertará en la tabla ddl_log  la operación efectuada, el dueño del objeto que se elimina, el nombre del nombre que se elimina, el usuario que efectúa la operación y la fecha en que se efectúa la operación. Antes de construir el trigger la tabla ddl_log debe ser creada.</a:t>
            </a:r>
            <a:r>
              <a:rPr lang="es-MX"/>
              <a:t> </a:t>
            </a:r>
            <a:endParaRPr/>
          </a:p>
        </p:txBody>
      </p:sp>
      <p:sp>
        <p:nvSpPr>
          <p:cNvPr id="210" name="Google Shape;21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8000" u="none" cap="none" strike="noStrike">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graphicFrame>
        <p:nvGraphicFramePr>
          <p:cNvPr id="158" name="Google Shape;158;p25"/>
          <p:cNvGraphicFramePr/>
          <p:nvPr/>
        </p:nvGraphicFramePr>
        <p:xfrm>
          <a:off x="457200" y="3758024"/>
          <a:ext cx="3000000" cy="3000000"/>
        </p:xfrm>
        <a:graphic>
          <a:graphicData uri="http://schemas.openxmlformats.org/drawingml/2006/table">
            <a:tbl>
              <a:tblPr>
                <a:noFill/>
                <a:tableStyleId>{28A06817-3855-4E4C-ADD8-FF964A813C85}</a:tableStyleId>
              </a:tblPr>
              <a:tblGrid>
                <a:gridCol w="3718550"/>
              </a:tblGrid>
              <a:tr h="1215425">
                <a:tc>
                  <a:txBody>
                    <a:bodyPr>
                      <a:noAutofit/>
                    </a:bodyPr>
                    <a:lstStyle/>
                    <a:p>
                      <a:pPr indent="0" lvl="0" marL="0" marR="0" rtl="0" algn="ctr">
                        <a:lnSpc>
                          <a:spcPct val="115000"/>
                        </a:lnSpc>
                        <a:spcBef>
                          <a:spcPts val="0"/>
                        </a:spcBef>
                        <a:spcAft>
                          <a:spcPts val="0"/>
                        </a:spcAft>
                        <a:buNone/>
                      </a:pPr>
                      <a:r>
                        <a:t/>
                      </a:r>
                      <a:endParaRPr sz="2800" u="none" cap="none" strike="noStrike">
                        <a:solidFill>
                          <a:srgbClr val="17365D"/>
                        </a:solidFill>
                        <a:latin typeface="Calibri"/>
                        <a:ea typeface="Calibri"/>
                        <a:cs typeface="Calibri"/>
                        <a:sym typeface="Calibri"/>
                      </a:endParaRPr>
                    </a:p>
                  </a:txBody>
                  <a:tcPr marT="0" marB="0" marR="89525" marL="895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
        <p:nvSpPr>
          <p:cNvPr id="159" name="Google Shape;159;p25"/>
          <p:cNvSpPr txBox="1"/>
          <p:nvPr/>
        </p:nvSpPr>
        <p:spPr>
          <a:xfrm>
            <a:off x="711757" y="3758024"/>
            <a:ext cx="3296773"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200" u="none" cap="none" strike="noStrike">
                <a:solidFill>
                  <a:srgbClr val="17365D"/>
                </a:solidFill>
                <a:latin typeface="Calibri"/>
                <a:ea typeface="Calibri"/>
                <a:cs typeface="Calibri"/>
                <a:sym typeface="Calibri"/>
              </a:rPr>
              <a:t>Triggers en tabla mutante y creación de estos</a:t>
            </a:r>
            <a:endParaRPr b="1" i="0" sz="3200" u="none" cap="none" strike="noStrike">
              <a:solidFill>
                <a:srgbClr val="17365D"/>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4"/>
          <p:cNvSpPr txBox="1"/>
          <p:nvPr/>
        </p:nvSpPr>
        <p:spPr>
          <a:xfrm>
            <a:off x="4482790" y="334537"/>
            <a:ext cx="4170556"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s-MX" sz="2400" u="none" cap="none" strike="noStrike">
                <a:solidFill>
                  <a:schemeClr val="lt1"/>
                </a:solidFill>
                <a:latin typeface="Calibri"/>
                <a:ea typeface="Calibri"/>
                <a:cs typeface="Calibri"/>
                <a:sym typeface="Calibri"/>
              </a:rPr>
              <a:t>Triggers en tabla mutante y creación de estos</a:t>
            </a:r>
            <a:endParaRPr b="1" i="0" sz="2400" u="none" cap="none" strike="noStrike">
              <a:solidFill>
                <a:schemeClr val="lt1"/>
              </a:solidFill>
              <a:latin typeface="Calibri"/>
              <a:ea typeface="Calibri"/>
              <a:cs typeface="Calibri"/>
              <a:sym typeface="Calibri"/>
            </a:endParaRPr>
          </a:p>
        </p:txBody>
      </p:sp>
      <p:pic>
        <p:nvPicPr>
          <p:cNvPr id="220" name="Google Shape;220;p34"/>
          <p:cNvPicPr preferRelativeResize="0"/>
          <p:nvPr/>
        </p:nvPicPr>
        <p:blipFill rotWithShape="1">
          <a:blip r:embed="rId3">
            <a:alphaModFix/>
          </a:blip>
          <a:srcRect b="0" l="0" r="0" t="0"/>
          <a:stretch/>
        </p:blipFill>
        <p:spPr>
          <a:xfrm>
            <a:off x="1070518" y="1165534"/>
            <a:ext cx="7426712" cy="50511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nvSpPr>
        <p:spPr>
          <a:xfrm>
            <a:off x="4482790" y="334537"/>
            <a:ext cx="4170556"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s-MX" sz="2400" u="none" cap="none" strike="noStrike">
                <a:solidFill>
                  <a:schemeClr val="lt1"/>
                </a:solidFill>
                <a:latin typeface="Calibri"/>
                <a:ea typeface="Calibri"/>
                <a:cs typeface="Calibri"/>
                <a:sym typeface="Calibri"/>
              </a:rPr>
              <a:t>Triggers en tabla mutante y creación de estos</a:t>
            </a:r>
            <a:endParaRPr b="1" i="0" sz="2400" u="none" cap="none" strike="noStrike">
              <a:solidFill>
                <a:schemeClr val="lt1"/>
              </a:solidFill>
              <a:latin typeface="Calibri"/>
              <a:ea typeface="Calibri"/>
              <a:cs typeface="Calibri"/>
              <a:sym typeface="Calibri"/>
            </a:endParaRPr>
          </a:p>
        </p:txBody>
      </p:sp>
      <p:pic>
        <p:nvPicPr>
          <p:cNvPr id="227" name="Google Shape;227;p35"/>
          <p:cNvPicPr preferRelativeResize="0"/>
          <p:nvPr/>
        </p:nvPicPr>
        <p:blipFill/>
        <p:spPr>
          <a:xfrm>
            <a:off x="441976" y="1165534"/>
            <a:ext cx="8081627" cy="4994360"/>
          </a:xfrm>
          <a:prstGeom prst="rect">
            <a:avLst/>
          </a:prstGeom>
          <a:solidFill>
            <a:srgbClr val="FFFFFF"/>
          </a:solid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6"/>
          <p:cNvSpPr txBox="1"/>
          <p:nvPr/>
        </p:nvSpPr>
        <p:spPr>
          <a:xfrm>
            <a:off x="4482790" y="334537"/>
            <a:ext cx="4170556"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s-MX" sz="2400" u="none" cap="none" strike="noStrike">
                <a:solidFill>
                  <a:schemeClr val="lt1"/>
                </a:solidFill>
                <a:latin typeface="Calibri"/>
                <a:ea typeface="Calibri"/>
                <a:cs typeface="Calibri"/>
                <a:sym typeface="Calibri"/>
              </a:rPr>
              <a:t>Triggers en tabla mutante y creación de estos</a:t>
            </a:r>
            <a:endParaRPr b="1" i="0" sz="2400" u="none" cap="none" strike="noStrike">
              <a:solidFill>
                <a:schemeClr val="lt1"/>
              </a:solidFill>
              <a:latin typeface="Calibri"/>
              <a:ea typeface="Calibri"/>
              <a:cs typeface="Calibri"/>
              <a:sym typeface="Calibri"/>
            </a:endParaRPr>
          </a:p>
        </p:txBody>
      </p:sp>
      <p:pic>
        <p:nvPicPr>
          <p:cNvPr id="234" name="Google Shape;234;p36"/>
          <p:cNvPicPr preferRelativeResize="0"/>
          <p:nvPr/>
        </p:nvPicPr>
        <p:blipFill rotWithShape="1">
          <a:blip r:embed="rId3">
            <a:alphaModFix/>
          </a:blip>
          <a:srcRect b="0" l="0" r="0" t="0"/>
          <a:stretch/>
        </p:blipFill>
        <p:spPr>
          <a:xfrm>
            <a:off x="512956" y="1165534"/>
            <a:ext cx="8408020" cy="49623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nvSpPr>
        <p:spPr>
          <a:xfrm>
            <a:off x="936702" y="2542478"/>
            <a:ext cx="3434576"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600" u="none" cap="none" strike="noStrike">
                <a:solidFill>
                  <a:schemeClr val="lt1"/>
                </a:solidFill>
                <a:latin typeface="Calibri"/>
                <a:ea typeface="Calibri"/>
                <a:cs typeface="Calibri"/>
                <a:sym typeface="Calibri"/>
              </a:rPr>
              <a:t>Triggers en tabla mutante y creación de estos</a:t>
            </a:r>
            <a:endParaRPr b="1" i="0" sz="36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nvSpPr>
        <p:spPr>
          <a:xfrm>
            <a:off x="4482790" y="334537"/>
            <a:ext cx="4170556"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s-MX" sz="2400" u="none" cap="none" strike="noStrike">
                <a:solidFill>
                  <a:schemeClr val="lt1"/>
                </a:solidFill>
                <a:latin typeface="Calibri"/>
                <a:ea typeface="Calibri"/>
                <a:cs typeface="Calibri"/>
                <a:sym typeface="Calibri"/>
              </a:rPr>
              <a:t>Triggers en tabla mutante y creación de estos</a:t>
            </a:r>
            <a:endParaRPr b="1" i="0" sz="2400" u="none" cap="none" strike="noStrike">
              <a:solidFill>
                <a:schemeClr val="lt1"/>
              </a:solidFill>
              <a:latin typeface="Calibri"/>
              <a:ea typeface="Calibri"/>
              <a:cs typeface="Calibri"/>
              <a:sym typeface="Calibri"/>
            </a:endParaRPr>
          </a:p>
        </p:txBody>
      </p:sp>
      <p:pic>
        <p:nvPicPr>
          <p:cNvPr id="171" name="Google Shape;171;p27"/>
          <p:cNvPicPr preferRelativeResize="0"/>
          <p:nvPr/>
        </p:nvPicPr>
        <p:blipFill rotWithShape="1">
          <a:blip r:embed="rId3">
            <a:alphaModFix/>
          </a:blip>
          <a:srcRect b="0" l="0" r="0" t="0"/>
          <a:stretch/>
        </p:blipFill>
        <p:spPr>
          <a:xfrm>
            <a:off x="1204331" y="1165534"/>
            <a:ext cx="7159083" cy="50939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nvSpPr>
        <p:spPr>
          <a:xfrm>
            <a:off x="4482790" y="334537"/>
            <a:ext cx="4170556"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s-MX" sz="2400" u="none" cap="none" strike="noStrike">
                <a:solidFill>
                  <a:schemeClr val="lt1"/>
                </a:solidFill>
                <a:latin typeface="Calibri"/>
                <a:ea typeface="Calibri"/>
                <a:cs typeface="Calibri"/>
                <a:sym typeface="Calibri"/>
              </a:rPr>
              <a:t>Triggers en tabla mutante y creación de estos</a:t>
            </a:r>
            <a:endParaRPr b="1" i="0" sz="2400" u="none" cap="none" strike="noStrike">
              <a:solidFill>
                <a:schemeClr val="lt1"/>
              </a:solidFill>
              <a:latin typeface="Calibri"/>
              <a:ea typeface="Calibri"/>
              <a:cs typeface="Calibri"/>
              <a:sym typeface="Calibri"/>
            </a:endParaRPr>
          </a:p>
        </p:txBody>
      </p:sp>
      <p:pic>
        <p:nvPicPr>
          <p:cNvPr id="178" name="Google Shape;178;p28"/>
          <p:cNvPicPr preferRelativeResize="0"/>
          <p:nvPr/>
        </p:nvPicPr>
        <p:blipFill rotWithShape="1">
          <a:blip r:embed="rId3">
            <a:alphaModFix/>
          </a:blip>
          <a:srcRect b="0" l="0" r="0" t="0"/>
          <a:stretch/>
        </p:blipFill>
        <p:spPr>
          <a:xfrm>
            <a:off x="1293541" y="1165534"/>
            <a:ext cx="6869151" cy="50598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9"/>
          <p:cNvSpPr txBox="1"/>
          <p:nvPr/>
        </p:nvSpPr>
        <p:spPr>
          <a:xfrm>
            <a:off x="4482790" y="334537"/>
            <a:ext cx="4170556"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s-MX" sz="2400" u="none" cap="none" strike="noStrike">
                <a:solidFill>
                  <a:schemeClr val="lt1"/>
                </a:solidFill>
                <a:latin typeface="Calibri"/>
                <a:ea typeface="Calibri"/>
                <a:cs typeface="Calibri"/>
                <a:sym typeface="Calibri"/>
              </a:rPr>
              <a:t>Triggers en tabla mutante y creación de estos</a:t>
            </a:r>
            <a:endParaRPr b="1" i="0" sz="2400" u="none" cap="none" strike="noStrike">
              <a:solidFill>
                <a:schemeClr val="lt1"/>
              </a:solidFill>
              <a:latin typeface="Calibri"/>
              <a:ea typeface="Calibri"/>
              <a:cs typeface="Calibri"/>
              <a:sym typeface="Calibri"/>
            </a:endParaRPr>
          </a:p>
        </p:txBody>
      </p:sp>
      <p:pic>
        <p:nvPicPr>
          <p:cNvPr id="185" name="Google Shape;185;p29"/>
          <p:cNvPicPr preferRelativeResize="0"/>
          <p:nvPr/>
        </p:nvPicPr>
        <p:blipFill rotWithShape="1">
          <a:blip r:embed="rId3">
            <a:alphaModFix/>
          </a:blip>
          <a:srcRect b="0" l="0" r="0" t="0"/>
          <a:stretch/>
        </p:blipFill>
        <p:spPr>
          <a:xfrm>
            <a:off x="1236202" y="1165534"/>
            <a:ext cx="6547349" cy="50440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nvSpPr>
        <p:spPr>
          <a:xfrm>
            <a:off x="4482790" y="334537"/>
            <a:ext cx="4170556"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s-MX" sz="2400" u="none" cap="none" strike="noStrike">
                <a:solidFill>
                  <a:schemeClr val="lt1"/>
                </a:solidFill>
                <a:latin typeface="Calibri"/>
                <a:ea typeface="Calibri"/>
                <a:cs typeface="Calibri"/>
                <a:sym typeface="Calibri"/>
              </a:rPr>
              <a:t>Triggers en tabla mutante y creación de estos</a:t>
            </a:r>
            <a:endParaRPr b="1" i="0" sz="2400" u="none" cap="none" strike="noStrike">
              <a:solidFill>
                <a:schemeClr val="lt1"/>
              </a:solidFill>
              <a:latin typeface="Calibri"/>
              <a:ea typeface="Calibri"/>
              <a:cs typeface="Calibri"/>
              <a:sym typeface="Calibri"/>
            </a:endParaRPr>
          </a:p>
        </p:txBody>
      </p:sp>
      <p:pic>
        <p:nvPicPr>
          <p:cNvPr id="192" name="Google Shape;192;p30"/>
          <p:cNvPicPr preferRelativeResize="0"/>
          <p:nvPr/>
        </p:nvPicPr>
        <p:blipFill rotWithShape="1">
          <a:blip r:embed="rId3">
            <a:alphaModFix/>
          </a:blip>
          <a:srcRect b="0" l="0" r="0" t="0"/>
          <a:stretch/>
        </p:blipFill>
        <p:spPr>
          <a:xfrm>
            <a:off x="1248936" y="1165534"/>
            <a:ext cx="7288243" cy="49230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txBox="1"/>
          <p:nvPr/>
        </p:nvSpPr>
        <p:spPr>
          <a:xfrm>
            <a:off x="4482790" y="334537"/>
            <a:ext cx="4170556"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s-MX" sz="2400" u="none" cap="none" strike="noStrike">
                <a:solidFill>
                  <a:schemeClr val="lt1"/>
                </a:solidFill>
                <a:latin typeface="Calibri"/>
                <a:ea typeface="Calibri"/>
                <a:cs typeface="Calibri"/>
                <a:sym typeface="Calibri"/>
              </a:rPr>
              <a:t>Triggers en tabla mutante y creación de estos</a:t>
            </a:r>
            <a:endParaRPr b="1" i="0" sz="2400" u="none" cap="none" strike="noStrike">
              <a:solidFill>
                <a:schemeClr val="lt1"/>
              </a:solidFill>
              <a:latin typeface="Calibri"/>
              <a:ea typeface="Calibri"/>
              <a:cs typeface="Calibri"/>
              <a:sym typeface="Calibri"/>
            </a:endParaRPr>
          </a:p>
        </p:txBody>
      </p:sp>
      <p:pic>
        <p:nvPicPr>
          <p:cNvPr id="199" name="Google Shape;199;p31"/>
          <p:cNvPicPr preferRelativeResize="0"/>
          <p:nvPr/>
        </p:nvPicPr>
        <p:blipFill rotWithShape="1">
          <a:blip r:embed="rId3">
            <a:alphaModFix/>
          </a:blip>
          <a:srcRect b="0" l="0" r="0" t="0"/>
          <a:stretch/>
        </p:blipFill>
        <p:spPr>
          <a:xfrm>
            <a:off x="0" y="1760588"/>
            <a:ext cx="9144000" cy="33368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txBox="1"/>
          <p:nvPr/>
        </p:nvSpPr>
        <p:spPr>
          <a:xfrm>
            <a:off x="4482790" y="334537"/>
            <a:ext cx="4170556"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s-MX" sz="2400" u="none" cap="none" strike="noStrike">
                <a:solidFill>
                  <a:schemeClr val="lt1"/>
                </a:solidFill>
                <a:latin typeface="Calibri"/>
                <a:ea typeface="Calibri"/>
                <a:cs typeface="Calibri"/>
                <a:sym typeface="Calibri"/>
              </a:rPr>
              <a:t>Triggers en tabla mutante y creación de estos</a:t>
            </a:r>
            <a:endParaRPr b="1" i="0" sz="2400" u="none" cap="none" strike="noStrike">
              <a:solidFill>
                <a:schemeClr val="lt1"/>
              </a:solidFill>
              <a:latin typeface="Calibri"/>
              <a:ea typeface="Calibri"/>
              <a:cs typeface="Calibri"/>
              <a:sym typeface="Calibri"/>
            </a:endParaRPr>
          </a:p>
        </p:txBody>
      </p:sp>
      <p:pic>
        <p:nvPicPr>
          <p:cNvPr id="206" name="Google Shape;206;p32"/>
          <p:cNvPicPr preferRelativeResize="0"/>
          <p:nvPr/>
        </p:nvPicPr>
        <p:blipFill rotWithShape="1">
          <a:blip r:embed="rId3">
            <a:alphaModFix/>
          </a:blip>
          <a:srcRect b="0" l="0" r="0" t="0"/>
          <a:stretch/>
        </p:blipFill>
        <p:spPr>
          <a:xfrm>
            <a:off x="836341" y="1165534"/>
            <a:ext cx="7605132" cy="49738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3"/>
          <p:cNvSpPr txBox="1"/>
          <p:nvPr/>
        </p:nvSpPr>
        <p:spPr>
          <a:xfrm>
            <a:off x="4482790" y="334537"/>
            <a:ext cx="4170556"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i="0" lang="es-MX" sz="2400" u="none" cap="none" strike="noStrike">
                <a:solidFill>
                  <a:schemeClr val="lt1"/>
                </a:solidFill>
                <a:latin typeface="Calibri"/>
                <a:ea typeface="Calibri"/>
                <a:cs typeface="Calibri"/>
                <a:sym typeface="Calibri"/>
              </a:rPr>
              <a:t>Triggers en tabla mutante y creación de estos</a:t>
            </a:r>
            <a:endParaRPr b="1" i="0" sz="2400" u="none" cap="none" strike="noStrike">
              <a:solidFill>
                <a:schemeClr val="lt1"/>
              </a:solidFill>
              <a:latin typeface="Calibri"/>
              <a:ea typeface="Calibri"/>
              <a:cs typeface="Calibri"/>
              <a:sym typeface="Calibri"/>
            </a:endParaRPr>
          </a:p>
        </p:txBody>
      </p:sp>
      <p:pic>
        <p:nvPicPr>
          <p:cNvPr id="213" name="Google Shape;213;p33"/>
          <p:cNvPicPr preferRelativeResize="0"/>
          <p:nvPr/>
        </p:nvPicPr>
        <p:blipFill rotWithShape="1">
          <a:blip r:embed="rId3">
            <a:alphaModFix/>
          </a:blip>
          <a:srcRect b="0" l="0" r="0" t="0"/>
          <a:stretch/>
        </p:blipFill>
        <p:spPr>
          <a:xfrm>
            <a:off x="802889" y="1165535"/>
            <a:ext cx="7025268" cy="50814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